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101" d="100"/>
          <a:sy n="101" d="100"/>
        </p:scale>
        <p:origin x="126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034744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r>
              <a:rPr lang="en-US" altLang="ja-JP" sz="3600" dirty="0">
                <a:latin typeface="Arial" charset="0"/>
              </a:rPr>
              <a:t/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r>
              <a:rPr lang="en-US" altLang="ja-JP" sz="2400" i="1" dirty="0"/>
              <a:t/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606416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52117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11647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5068" y="6282510"/>
            <a:ext cx="876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第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33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回日本心血管インターベンション治療学会（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）近畿方会</a:t>
            </a:r>
            <a:endParaRPr lang="en-US" altLang="ja-JP" sz="2000" i="1" dirty="0">
              <a:solidFill>
                <a:srgbClr val="FFFF1F"/>
              </a:solidFill>
              <a:latin typeface="+mn-lt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30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ハート 会社PC</cp:lastModifiedBy>
  <cp:revision>98</cp:revision>
  <dcterms:created xsi:type="dcterms:W3CDTF">2000-09-04T17:39:07Z</dcterms:created>
  <dcterms:modified xsi:type="dcterms:W3CDTF">2019-08-15T02:08:22Z</dcterms:modified>
</cp:coreProperties>
</file>