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34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156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Mio Tsuchikane</cp:lastModifiedBy>
  <cp:revision>99</cp:revision>
  <dcterms:created xsi:type="dcterms:W3CDTF">2000-09-04T17:39:07Z</dcterms:created>
  <dcterms:modified xsi:type="dcterms:W3CDTF">2019-12-23T08:21:08Z</dcterms:modified>
</cp:coreProperties>
</file>