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36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156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Uproses PC01</cp:lastModifiedBy>
  <cp:revision>101</cp:revision>
  <dcterms:created xsi:type="dcterms:W3CDTF">2000-09-04T17:39:07Z</dcterms:created>
  <dcterms:modified xsi:type="dcterms:W3CDTF">2020-12-22T08:42:42Z</dcterms:modified>
</cp:coreProperties>
</file>