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85" d="100"/>
          <a:sy n="85" d="100"/>
        </p:scale>
        <p:origin x="15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20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034744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日本心血管インターベンション治療学会　</a:t>
            </a:r>
            <a:r>
              <a:rPr lang="ja-JP" altLang="en-US" sz="3600" dirty="0">
                <a:latin typeface="Arial" charset="0"/>
              </a:rPr>
              <a:t>ＣＯ Ｉ 開示</a:t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ja-JP" altLang="en-US" sz="2400" i="1" dirty="0"/>
              <a:t>筆頭発表者名：　○○　○○</a:t>
            </a:r>
            <a:endParaRPr lang="en-US" altLang="ja-JP" sz="2400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606416"/>
            <a:ext cx="850906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様式１－Ａ　学術講演会口頭発表時、申告すべきＣＯＩ状態がない時、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64374" y="4952117"/>
            <a:ext cx="599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3116471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75068" y="6282510"/>
            <a:ext cx="8768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第</a:t>
            </a:r>
            <a:r>
              <a:rPr lang="en-US" altLang="ja-JP" sz="2000" dirty="0">
                <a:latin typeface="+mn-lt"/>
                <a:ea typeface="HGPｺﾞｼｯｸM" panose="020B0600000000000000" pitchFamily="50" charset="-128"/>
              </a:rPr>
              <a:t>36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回日本心血管インターベンション治療学会（</a:t>
            </a:r>
            <a:r>
              <a:rPr lang="en-US" altLang="ja-JP" sz="2000" dirty="0">
                <a:latin typeface="+mn-lt"/>
                <a:ea typeface="HGPｺﾞｼｯｸM" panose="020B0600000000000000" pitchFamily="50" charset="-128"/>
              </a:rPr>
              <a:t>CVIT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）近畿方会</a:t>
            </a:r>
            <a:endParaRPr lang="en-US" altLang="ja-JP" sz="2000" i="1" dirty="0">
              <a:solidFill>
                <a:srgbClr val="FFFF1F"/>
              </a:solidFill>
              <a:latin typeface="+mn-lt"/>
              <a:ea typeface="HGPｺﾞｼｯｸM" panose="020B06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79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HGP創英角ｺﾞｼｯｸUB</vt:lpstr>
      <vt:lpstr>Arial</vt:lpstr>
      <vt:lpstr>Calibri</vt:lpstr>
      <vt:lpstr>Times New Roman</vt:lpstr>
      <vt:lpstr>Office テーマ</vt:lpstr>
      <vt:lpstr>日本心血管インターベンション治療学会　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Uproses PC01</cp:lastModifiedBy>
  <cp:revision>101</cp:revision>
  <dcterms:created xsi:type="dcterms:W3CDTF">2000-09-04T17:39:07Z</dcterms:created>
  <dcterms:modified xsi:type="dcterms:W3CDTF">2020-12-22T08:43:06Z</dcterms:modified>
</cp:coreProperties>
</file>