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56" d="100"/>
          <a:sy n="56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02762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45813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1753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44749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92691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92862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92862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985" y="6345592"/>
            <a:ext cx="8768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　　　　　　第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41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j-lt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034744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606416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52117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11647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5068" y="6282510"/>
            <a:ext cx="876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第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41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n-lt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227</Words>
  <Application>Microsoft Office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Takasu Masayo</cp:lastModifiedBy>
  <cp:revision>108</cp:revision>
  <dcterms:created xsi:type="dcterms:W3CDTF">2000-09-04T17:39:07Z</dcterms:created>
  <dcterms:modified xsi:type="dcterms:W3CDTF">2023-08-17T02:57:12Z</dcterms:modified>
</cp:coreProperties>
</file>