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73" d="100"/>
          <a:sy n="73" d="100"/>
        </p:scale>
        <p:origin x="16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>
                <a:latin typeface="+mj-lt"/>
                <a:ea typeface="HGPｺﾞｼｯｸM" panose="020B0600000000000000" pitchFamily="50" charset="-128"/>
              </a:rPr>
              <a:t>43</a:t>
            </a:r>
            <a:r>
              <a:rPr lang="ja-JP" altLang="en-US" sz="2000">
                <a:latin typeface="+mj-lt"/>
                <a:ea typeface="HGPｺﾞｼｯｸM" panose="020B0600000000000000" pitchFamily="50" charset="-128"/>
              </a:rPr>
              <a:t>回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>
                <a:latin typeface="+mn-lt"/>
                <a:ea typeface="HGPｺﾞｼｯｸM" panose="020B0600000000000000" pitchFamily="50" charset="-128"/>
              </a:rPr>
              <a:t>43</a:t>
            </a:r>
            <a:r>
              <a:rPr lang="ja-JP" altLang="en-US" sz="2000">
                <a:latin typeface="+mn-lt"/>
                <a:ea typeface="HGPｺﾞｼｯｸM" panose="020B0600000000000000" pitchFamily="50" charset="-128"/>
              </a:rPr>
              <a:t>回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</TotalTime>
  <Words>227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Takasu Masayo</cp:lastModifiedBy>
  <cp:revision>110</cp:revision>
  <dcterms:created xsi:type="dcterms:W3CDTF">2000-09-04T17:39:07Z</dcterms:created>
  <dcterms:modified xsi:type="dcterms:W3CDTF">2024-07-02T07:14:51Z</dcterms:modified>
</cp:coreProperties>
</file>