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9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10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0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02762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458132"/>
            <a:ext cx="8451353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学術講演会口頭発表時、申告すべきＣＯＩ状態がある時、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1753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44749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392691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392862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92862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6985" y="6345592"/>
            <a:ext cx="8768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　　　　　　第</a:t>
            </a:r>
            <a:r>
              <a:rPr lang="en-US" altLang="ja-JP" sz="2000">
                <a:latin typeface="+mj-lt"/>
                <a:ea typeface="HGPｺﾞｼｯｸM" panose="020B0600000000000000" pitchFamily="50" charset="-128"/>
              </a:rPr>
              <a:t>44</a:t>
            </a:r>
            <a:r>
              <a:rPr lang="ja-JP" altLang="en-US" sz="2000">
                <a:latin typeface="+mj-lt"/>
                <a:ea typeface="HGPｺﾞｼｯｸM" panose="020B0600000000000000" pitchFamily="50" charset="-128"/>
              </a:rPr>
              <a:t>回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日本心血管インターベンション治療学会（</a:t>
            </a:r>
            <a:r>
              <a:rPr lang="en-US" altLang="ja-JP" sz="2000" dirty="0">
                <a:latin typeface="+mj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j-lt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034744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606416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4952117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11647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75068" y="6282510"/>
            <a:ext cx="876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第</a:t>
            </a:r>
            <a:r>
              <a:rPr lang="en-US" altLang="ja-JP" sz="2000">
                <a:latin typeface="+mn-lt"/>
                <a:ea typeface="HGPｺﾞｼｯｸM" panose="020B0600000000000000" pitchFamily="50" charset="-128"/>
              </a:rPr>
              <a:t>44</a:t>
            </a:r>
            <a:r>
              <a:rPr lang="ja-JP" altLang="en-US" sz="2000">
                <a:latin typeface="+mn-lt"/>
                <a:ea typeface="HGPｺﾞｼｯｸM" panose="020B0600000000000000" pitchFamily="50" charset="-128"/>
              </a:rPr>
              <a:t>回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日本心血管インターベンション治療学会（</a:t>
            </a:r>
            <a:r>
              <a:rPr lang="en-US" altLang="ja-JP" sz="2000" dirty="0">
                <a:latin typeface="+mn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n-lt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227</Words>
  <Application>Microsoft Office PowerPoint</Application>
  <PresentationFormat>画面に合わせる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日本心血管インターベンション治療学会　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Takasu Masayo</cp:lastModifiedBy>
  <cp:revision>111</cp:revision>
  <dcterms:created xsi:type="dcterms:W3CDTF">2000-09-04T17:39:07Z</dcterms:created>
  <dcterms:modified xsi:type="dcterms:W3CDTF">2024-12-20T05:14:57Z</dcterms:modified>
</cp:coreProperties>
</file>