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2" r:id="rId2"/>
    <p:sldId id="259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73" d="100"/>
          <a:sy n="73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277FEE3-CEB8-4AF6-8671-BFF4EAE4F4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209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85800" y="1027623"/>
            <a:ext cx="7772400" cy="214312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ja-JP" altLang="en-US" sz="3400" dirty="0"/>
              <a:t>日本心血管インターベンション治療学会　</a:t>
            </a:r>
            <a:r>
              <a:rPr lang="ja-JP" altLang="en-US" sz="3400" dirty="0">
                <a:latin typeface="Arial" charset="0"/>
              </a:rPr>
              <a:t>ＣＯ Ｉ 開示</a:t>
            </a:r>
            <a:br>
              <a:rPr lang="en-US" altLang="ja-JP" sz="34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458132"/>
            <a:ext cx="8451353" cy="34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</a:t>
            </a:r>
            <a:r>
              <a:rPr kumimoji="0" lang="en-US" altLang="ja-JP" sz="2200" dirty="0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　学術講演会口頭発表時、申告すべきＣＯＩ状態がある時、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2017531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85775" y="3447493"/>
            <a:ext cx="8342312" cy="479425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dirty="0">
                <a:latin typeface="Arial" charset="0"/>
              </a:rPr>
              <a:t>演題発表に関連し、開示すべき</a:t>
            </a:r>
            <a:r>
              <a:rPr lang="en-US" altLang="ja-JP" sz="2400" dirty="0">
                <a:latin typeface="Arial" charset="0"/>
              </a:rPr>
              <a:t>CO I </a:t>
            </a:r>
            <a:r>
              <a:rPr lang="ja-JP" altLang="en-US" sz="2400" dirty="0">
                <a:latin typeface="Arial" charset="0"/>
              </a:rPr>
              <a:t>関係にある企業などとして、</a:t>
            </a:r>
            <a:endParaRPr lang="en-US" altLang="ja-JP" sz="2400" dirty="0">
              <a:latin typeface="Arial" charset="0"/>
            </a:endParaRPr>
          </a:p>
        </p:txBody>
      </p:sp>
      <p:sp>
        <p:nvSpPr>
          <p:cNvPr id="8" name="円形吹き出し 6"/>
          <p:cNvSpPr>
            <a:spLocks noChangeArrowheads="1"/>
          </p:cNvSpPr>
          <p:nvPr/>
        </p:nvSpPr>
        <p:spPr bwMode="auto">
          <a:xfrm>
            <a:off x="5616575" y="3926918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just" eaLnBrk="1" hangingPunct="1"/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pPr algn="just" eaLnBrk="1" hangingPunct="1"/>
            <a:r>
              <a:rPr kumimoji="0" lang="ja-JP" altLang="en-US" sz="1400" dirty="0"/>
              <a:t>です。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57587" y="3928627"/>
            <a:ext cx="236537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①顧問：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②株保有・利益：　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③特許使用料：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④講演料：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⑤原稿料：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⑥受託研究・共同研究費：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⑦奨学寄付金：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⑧寄付講座所属：</a:t>
            </a:r>
            <a:endParaRPr lang="en-US" altLang="ja-JP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⑨贈答品などの報酬：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942603" y="3928627"/>
            <a:ext cx="163089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○○製薬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あり（○○製薬）</a:t>
            </a:r>
          </a:p>
          <a:p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なし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6985" y="6345592"/>
            <a:ext cx="8768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000" dirty="0">
                <a:latin typeface="+mj-lt"/>
                <a:ea typeface="HGPｺﾞｼｯｸM" panose="020B0600000000000000" pitchFamily="50" charset="-128"/>
              </a:rPr>
              <a:t>　　　　　　第</a:t>
            </a:r>
            <a:r>
              <a:rPr lang="en-US" altLang="ja-JP" sz="2000" dirty="0">
                <a:latin typeface="+mj-lt"/>
                <a:ea typeface="HGPｺﾞｼｯｸM" panose="020B0600000000000000" pitchFamily="50" charset="-128"/>
              </a:rPr>
              <a:t>45</a:t>
            </a:r>
            <a:r>
              <a:rPr lang="ja-JP" altLang="en-US" sz="2000" dirty="0">
                <a:latin typeface="+mj-lt"/>
                <a:ea typeface="HGPｺﾞｼｯｸM" panose="020B0600000000000000" pitchFamily="50" charset="-128"/>
              </a:rPr>
              <a:t>回日本心血管インターベンション治療学会（</a:t>
            </a:r>
            <a:r>
              <a:rPr lang="en-US" altLang="ja-JP" sz="2000" dirty="0">
                <a:latin typeface="+mj-lt"/>
                <a:ea typeface="HGPｺﾞｼｯｸM" panose="020B0600000000000000" pitchFamily="50" charset="-128"/>
              </a:rPr>
              <a:t>CVIT</a:t>
            </a:r>
            <a:r>
              <a:rPr lang="ja-JP" altLang="en-US" sz="2000" dirty="0">
                <a:latin typeface="+mj-lt"/>
                <a:ea typeface="HGPｺﾞｼｯｸM" panose="020B0600000000000000" pitchFamily="50" charset="-128"/>
              </a:rPr>
              <a:t>）近畿地方会</a:t>
            </a:r>
            <a:endParaRPr lang="en-US" altLang="ja-JP" sz="2000" i="1" dirty="0">
              <a:solidFill>
                <a:srgbClr val="FFFF1F"/>
              </a:solidFill>
              <a:latin typeface="+mj-lt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365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2034744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/>
              <a:t>日本心血管インターベンション治療学会　</a:t>
            </a:r>
            <a:r>
              <a:rPr lang="ja-JP" altLang="en-US" sz="3600" dirty="0">
                <a:latin typeface="Arial" charset="0"/>
              </a:rPr>
              <a:t>ＣＯ Ｉ 開示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i="1" dirty="0"/>
              <a:t>筆頭発表者名：　○○　○○</a:t>
            </a:r>
            <a:endParaRPr lang="en-US" altLang="ja-JP" sz="2400" i="1" dirty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606416"/>
            <a:ext cx="850906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下記のスライド例にてＣＯＩ開示　　　　</a:t>
            </a: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様式１－Ａ　学術講演会口頭発表時、申告すべきＣＯＩ状態がない時、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64374" y="4952117"/>
            <a:ext cx="599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3116471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375068" y="6282510"/>
            <a:ext cx="8768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  <a:r>
              <a:rPr lang="ja-JP" altLang="en-US" sz="2000" dirty="0">
                <a:latin typeface="+mn-lt"/>
                <a:ea typeface="HGPｺﾞｼｯｸM" panose="020B0600000000000000" pitchFamily="50" charset="-128"/>
              </a:rPr>
              <a:t>第</a:t>
            </a:r>
            <a:r>
              <a:rPr lang="en-US" altLang="ja-JP" sz="2000" dirty="0">
                <a:latin typeface="+mn-lt"/>
                <a:ea typeface="HGPｺﾞｼｯｸM" panose="020B0600000000000000" pitchFamily="50" charset="-128"/>
              </a:rPr>
              <a:t>45</a:t>
            </a:r>
            <a:r>
              <a:rPr lang="ja-JP" altLang="en-US" sz="2000" dirty="0">
                <a:latin typeface="+mn-lt"/>
                <a:ea typeface="HGPｺﾞｼｯｸM" panose="020B0600000000000000" pitchFamily="50" charset="-128"/>
              </a:rPr>
              <a:t>回日本心血管インターベンション治療学会（</a:t>
            </a:r>
            <a:r>
              <a:rPr lang="en-US" altLang="ja-JP" sz="2000" dirty="0">
                <a:latin typeface="+mn-lt"/>
                <a:ea typeface="HGPｺﾞｼｯｸM" panose="020B0600000000000000" pitchFamily="50" charset="-128"/>
              </a:rPr>
              <a:t>CVIT</a:t>
            </a:r>
            <a:r>
              <a:rPr lang="ja-JP" altLang="en-US" sz="2000" dirty="0">
                <a:latin typeface="+mn-lt"/>
                <a:ea typeface="HGPｺﾞｼｯｸM" panose="020B0600000000000000" pitchFamily="50" charset="-128"/>
              </a:rPr>
              <a:t>）近畿地方会</a:t>
            </a:r>
            <a:endParaRPr lang="en-US" altLang="ja-JP" sz="2000" i="1" dirty="0">
              <a:solidFill>
                <a:srgbClr val="FFFF1F"/>
              </a:solidFill>
              <a:latin typeface="+mn-lt"/>
              <a:ea typeface="HGPｺﾞｼｯｸM" panose="020B06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227</Words>
  <Application>Microsoft Office PowerPoint</Application>
  <PresentationFormat>画面に合わせる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HGPｺﾞｼｯｸM</vt:lpstr>
      <vt:lpstr>HGP創英角ｺﾞｼｯｸUB</vt:lpstr>
      <vt:lpstr>Arial</vt:lpstr>
      <vt:lpstr>Calibri</vt:lpstr>
      <vt:lpstr>Times New Roman</vt:lpstr>
      <vt:lpstr>Office テーマ</vt:lpstr>
      <vt:lpstr>PowerPoint プレゼンテーション</vt:lpstr>
      <vt:lpstr>日本心血管インターベンション治療学会　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Takasu Masayo</cp:lastModifiedBy>
  <cp:revision>112</cp:revision>
  <dcterms:created xsi:type="dcterms:W3CDTF">2000-09-04T17:39:07Z</dcterms:created>
  <dcterms:modified xsi:type="dcterms:W3CDTF">2025-07-22T09:22:48Z</dcterms:modified>
</cp:coreProperties>
</file>