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59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73" d="100"/>
          <a:sy n="73" d="100"/>
        </p:scale>
        <p:origin x="10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4277FEE3-CEB8-4AF6-8671-BFF4EAE4F4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20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85800" y="1027623"/>
            <a:ext cx="7772400" cy="2143125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ja-JP" altLang="en-US" sz="3400" dirty="0"/>
              <a:t>日本心血管インターベンション治療学会　</a:t>
            </a:r>
            <a:r>
              <a:rPr lang="ja-JP" altLang="en-US" sz="3400" dirty="0">
                <a:latin typeface="Arial" charset="0"/>
              </a:rPr>
              <a:t>ＣＯ Ｉ 開示</a:t>
            </a:r>
            <a:br>
              <a:rPr lang="en-US" altLang="ja-JP" sz="34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ja-JP" altLang="en-US" sz="2000" b="1" i="1" dirty="0"/>
              <a:t>筆頭発表者名：　○○　○○</a:t>
            </a:r>
            <a:endParaRPr lang="en-US" altLang="ja-JP" sz="2000" b="1" i="1" dirty="0"/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85775" y="458132"/>
            <a:ext cx="8451353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 sz="2200" dirty="0">
                <a:latin typeface="HGP創英角ｺﾞｼｯｸUB" pitchFamily="50" charset="-128"/>
                <a:ea typeface="HGP創英角ｺﾞｼｯｸUB" pitchFamily="50" charset="-128"/>
              </a:rPr>
              <a:t>B</a:t>
            </a: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　学術講演会口頭発表時、申告すべきＣＯＩ状態がある時、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2017531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3447493"/>
            <a:ext cx="8342312" cy="479425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dirty="0">
                <a:latin typeface="Arial" charset="0"/>
              </a:rPr>
              <a:t>演題発表に関連し、開示すべき</a:t>
            </a:r>
            <a:r>
              <a:rPr lang="en-US" altLang="ja-JP" sz="2400" dirty="0">
                <a:latin typeface="Arial" charset="0"/>
              </a:rPr>
              <a:t>CO I </a:t>
            </a:r>
            <a:r>
              <a:rPr lang="ja-JP" altLang="en-US" sz="2400" dirty="0">
                <a:latin typeface="Arial" charset="0"/>
              </a:rPr>
              <a:t>関係にある企業などとして、</a:t>
            </a:r>
            <a:endParaRPr lang="en-US" altLang="ja-JP" sz="2400" dirty="0">
              <a:latin typeface="Arial" charset="0"/>
            </a:endParaRPr>
          </a:p>
        </p:txBody>
      </p:sp>
      <p:sp>
        <p:nvSpPr>
          <p:cNvPr id="8" name="円形吹き出し 6"/>
          <p:cNvSpPr>
            <a:spLocks noChangeArrowheads="1"/>
          </p:cNvSpPr>
          <p:nvPr/>
        </p:nvSpPr>
        <p:spPr bwMode="auto">
          <a:xfrm>
            <a:off x="5616575" y="3926918"/>
            <a:ext cx="2503488" cy="120808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kumimoji="0" lang="ja-JP" altLang="en-US" sz="1400" dirty="0"/>
              <a:t>「あり」の場合は、企業名・団体名を記入。</a:t>
            </a:r>
            <a:endParaRPr kumimoji="0" lang="en-US" altLang="ja-JP" sz="1400" dirty="0"/>
          </a:p>
          <a:p>
            <a:pPr algn="just" eaLnBrk="1" hangingPunct="1"/>
            <a:r>
              <a:rPr kumimoji="0" lang="ja-JP" altLang="en-US" sz="1400" dirty="0"/>
              <a:t>金額の記載は不要</a:t>
            </a:r>
            <a:endParaRPr kumimoji="0" lang="en-US" altLang="ja-JP" sz="1400" dirty="0"/>
          </a:p>
          <a:p>
            <a:pPr algn="just" eaLnBrk="1" hangingPunct="1"/>
            <a:r>
              <a:rPr kumimoji="0" lang="ja-JP" altLang="en-US" sz="1400" dirty="0"/>
              <a:t>です。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057587" y="3928627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42603" y="3928627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6985" y="6345592"/>
            <a:ext cx="8768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000" dirty="0">
                <a:latin typeface="+mj-lt"/>
                <a:ea typeface="HGPｺﾞｼｯｸM" panose="020B0600000000000000" pitchFamily="50" charset="-128"/>
              </a:rPr>
              <a:t>　　　　　　第</a:t>
            </a:r>
            <a:r>
              <a:rPr lang="en-US" altLang="ja-JP" sz="2000" dirty="0">
                <a:latin typeface="+mj-lt"/>
                <a:ea typeface="HGPｺﾞｼｯｸM" panose="020B0600000000000000" pitchFamily="50" charset="-128"/>
              </a:rPr>
              <a:t>46</a:t>
            </a:r>
            <a:r>
              <a:rPr lang="ja-JP" altLang="en-US" sz="2000" dirty="0">
                <a:latin typeface="+mj-lt"/>
                <a:ea typeface="HGPｺﾞｼｯｸM" panose="020B0600000000000000" pitchFamily="50" charset="-128"/>
              </a:rPr>
              <a:t>回日本心血管インターベンション治療学会（</a:t>
            </a:r>
            <a:r>
              <a:rPr lang="en-US" altLang="ja-JP" sz="2000" dirty="0">
                <a:latin typeface="+mj-lt"/>
                <a:ea typeface="HGPｺﾞｼｯｸM" panose="020B0600000000000000" pitchFamily="50" charset="-128"/>
              </a:rPr>
              <a:t>CVIT</a:t>
            </a:r>
            <a:r>
              <a:rPr lang="ja-JP" altLang="en-US" sz="2000" dirty="0">
                <a:latin typeface="+mj-lt"/>
                <a:ea typeface="HGPｺﾞｼｯｸM" panose="020B0600000000000000" pitchFamily="50" charset="-128"/>
              </a:rPr>
              <a:t>）近畿地方会</a:t>
            </a:r>
            <a:endParaRPr lang="en-US" altLang="ja-JP" sz="2000" i="1" dirty="0">
              <a:solidFill>
                <a:srgbClr val="FFFF1F"/>
              </a:solidFill>
              <a:latin typeface="+mj-lt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365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2034744"/>
            <a:ext cx="8237538" cy="2286000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dirty="0"/>
              <a:t>日本心血管インターベンション治療学会　</a:t>
            </a:r>
            <a:r>
              <a:rPr lang="ja-JP" altLang="en-US" sz="3600" dirty="0">
                <a:latin typeface="Arial" charset="0"/>
              </a:rPr>
              <a:t>ＣＯ Ｉ 開示</a:t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ja-JP" altLang="en-US" sz="2400" i="1" dirty="0"/>
              <a:t>筆頭発表者名：　○○　○○</a:t>
            </a:r>
            <a:endParaRPr lang="en-US" altLang="ja-JP" sz="2400" i="1" dirty="0"/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85775" y="606416"/>
            <a:ext cx="850906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下記のスライド例にてＣＯＩ開示　　　　</a:t>
            </a: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endParaRPr kumimoji="0" lang="en-US" altLang="ja-JP" sz="2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様式１－Ａ　学術講演会口頭発表時、申告すべきＣＯＩ状態がない時、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64374" y="4952117"/>
            <a:ext cx="5997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演題発表に関連し、開示すべき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3116471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375068" y="6282510"/>
            <a:ext cx="8768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  <a:r>
              <a:rPr lang="ja-JP" altLang="en-US" sz="2000" dirty="0">
                <a:latin typeface="+mn-lt"/>
                <a:ea typeface="HGPｺﾞｼｯｸM" panose="020B0600000000000000" pitchFamily="50" charset="-128"/>
              </a:rPr>
              <a:t>第</a:t>
            </a:r>
            <a:r>
              <a:rPr lang="en-US" altLang="ja-JP" sz="2000" dirty="0">
                <a:latin typeface="+mn-lt"/>
                <a:ea typeface="HGPｺﾞｼｯｸM" panose="020B0600000000000000" pitchFamily="50" charset="-128"/>
              </a:rPr>
              <a:t>46</a:t>
            </a:r>
            <a:r>
              <a:rPr lang="ja-JP" altLang="en-US" sz="2000" dirty="0">
                <a:latin typeface="+mn-lt"/>
                <a:ea typeface="HGPｺﾞｼｯｸM" panose="020B0600000000000000" pitchFamily="50" charset="-128"/>
              </a:rPr>
              <a:t>回日本心血管インターベンション治療学会（</a:t>
            </a:r>
            <a:r>
              <a:rPr lang="en-US" altLang="ja-JP" sz="2000" dirty="0">
                <a:latin typeface="+mn-lt"/>
                <a:ea typeface="HGPｺﾞｼｯｸM" panose="020B0600000000000000" pitchFamily="50" charset="-128"/>
              </a:rPr>
              <a:t>CVIT</a:t>
            </a:r>
            <a:r>
              <a:rPr lang="ja-JP" altLang="en-US" sz="2000" dirty="0">
                <a:latin typeface="+mn-lt"/>
                <a:ea typeface="HGPｺﾞｼｯｸM" panose="020B0600000000000000" pitchFamily="50" charset="-128"/>
              </a:rPr>
              <a:t>）近畿地方会</a:t>
            </a:r>
            <a:endParaRPr lang="en-US" altLang="ja-JP" sz="2000" i="1" dirty="0">
              <a:solidFill>
                <a:srgbClr val="FFFF1F"/>
              </a:solidFill>
              <a:latin typeface="+mn-lt"/>
              <a:ea typeface="HGPｺﾞｼｯｸM" panose="020B06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227</Words>
  <Application>Microsoft Office PowerPoint</Application>
  <PresentationFormat>画面に合わせる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HGPｺﾞｼｯｸM</vt:lpstr>
      <vt:lpstr>HGP創英角ｺﾞｼｯｸUB</vt:lpstr>
      <vt:lpstr>Arial</vt:lpstr>
      <vt:lpstr>Calibri</vt:lpstr>
      <vt:lpstr>Times New Roman</vt:lpstr>
      <vt:lpstr>Office テーマ</vt:lpstr>
      <vt:lpstr>PowerPoint プレゼンテーション</vt:lpstr>
      <vt:lpstr>日本心血管インターベンション治療学会　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Takasu Masayo</cp:lastModifiedBy>
  <cp:revision>113</cp:revision>
  <dcterms:created xsi:type="dcterms:W3CDTF">2000-09-04T17:39:07Z</dcterms:created>
  <dcterms:modified xsi:type="dcterms:W3CDTF">2025-12-24T08:44:05Z</dcterms:modified>
</cp:coreProperties>
</file>